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9" r:id="rId13"/>
    <p:sldId id="270" r:id="rId14"/>
    <p:sldId id="271" r:id="rId15"/>
    <p:sldId id="272" r:id="rId16"/>
    <p:sldId id="268" r:id="rId1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54DC-036A-4524-8F9F-DD0E13400823}" type="datetimeFigureOut">
              <a:rPr lang="pl-PL" smtClean="0"/>
              <a:t>02.01.2021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12FF6-0F80-4DCA-A661-0FDA8D66D7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9105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54DC-036A-4524-8F9F-DD0E13400823}" type="datetimeFigureOut">
              <a:rPr lang="pl-PL" smtClean="0"/>
              <a:t>02.01.2021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12FF6-0F80-4DCA-A661-0FDA8D66D7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0384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54DC-036A-4524-8F9F-DD0E13400823}" type="datetimeFigureOut">
              <a:rPr lang="pl-PL" smtClean="0"/>
              <a:t>02.01.2021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12FF6-0F80-4DCA-A661-0FDA8D66D7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9020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l-PL" smtClean="0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54DC-036A-4524-8F9F-DD0E13400823}" type="datetimeFigureOut">
              <a:rPr lang="pl-PL" smtClean="0"/>
              <a:t>02.01.2021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12FF6-0F80-4DCA-A661-0FDA8D66D7F8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5372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54DC-036A-4524-8F9F-DD0E13400823}" type="datetimeFigureOut">
              <a:rPr lang="pl-PL" smtClean="0"/>
              <a:t>02.01.2021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12FF6-0F80-4DCA-A661-0FDA8D66D7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0762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54DC-036A-4524-8F9F-DD0E13400823}" type="datetimeFigureOut">
              <a:rPr lang="pl-PL" smtClean="0"/>
              <a:t>02.01.2021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12FF6-0F80-4DCA-A661-0FDA8D66D7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6779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54DC-036A-4524-8F9F-DD0E13400823}" type="datetimeFigureOut">
              <a:rPr lang="pl-PL" smtClean="0"/>
              <a:t>02.01.2021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12FF6-0F80-4DCA-A661-0FDA8D66D7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8719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54DC-036A-4524-8F9F-DD0E13400823}" type="datetimeFigureOut">
              <a:rPr lang="pl-PL" smtClean="0"/>
              <a:t>02.01.2021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12FF6-0F80-4DCA-A661-0FDA8D66D7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0742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54DC-036A-4524-8F9F-DD0E13400823}" type="datetimeFigureOut">
              <a:rPr lang="pl-PL" smtClean="0"/>
              <a:t>02.01.2021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12FF6-0F80-4DCA-A661-0FDA8D66D7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766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54DC-036A-4524-8F9F-DD0E13400823}" type="datetimeFigureOut">
              <a:rPr lang="pl-PL" smtClean="0"/>
              <a:t>02.01.2021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12FF6-0F80-4DCA-A661-0FDA8D66D7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3419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54DC-036A-4524-8F9F-DD0E13400823}" type="datetimeFigureOut">
              <a:rPr lang="pl-PL" smtClean="0"/>
              <a:t>02.01.2021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12FF6-0F80-4DCA-A661-0FDA8D66D7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4032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54DC-036A-4524-8F9F-DD0E13400823}" type="datetimeFigureOut">
              <a:rPr lang="pl-PL" smtClean="0"/>
              <a:t>02.01.2021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12FF6-0F80-4DCA-A661-0FDA8D66D7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0528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54DC-036A-4524-8F9F-DD0E13400823}" type="datetimeFigureOut">
              <a:rPr lang="pl-PL" smtClean="0"/>
              <a:t>02.01.2021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12FF6-0F80-4DCA-A661-0FDA8D66D7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7386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54DC-036A-4524-8F9F-DD0E13400823}" type="datetimeFigureOut">
              <a:rPr lang="pl-PL" smtClean="0"/>
              <a:t>02.01.2021</a:t>
            </a:fld>
            <a:endParaRPr lang="pl-P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12FF6-0F80-4DCA-A661-0FDA8D66D7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5152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54DC-036A-4524-8F9F-DD0E13400823}" type="datetimeFigureOut">
              <a:rPr lang="pl-PL" smtClean="0"/>
              <a:t>02.01.2021</a:t>
            </a:fld>
            <a:endParaRPr lang="pl-P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12FF6-0F80-4DCA-A661-0FDA8D66D7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6126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54DC-036A-4524-8F9F-DD0E13400823}" type="datetimeFigureOut">
              <a:rPr lang="pl-PL" smtClean="0"/>
              <a:t>02.01.2021</a:t>
            </a:fld>
            <a:endParaRPr lang="pl-P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12FF6-0F80-4DCA-A661-0FDA8D66D7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1966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54DC-036A-4524-8F9F-DD0E13400823}" type="datetimeFigureOut">
              <a:rPr lang="pl-PL" smtClean="0"/>
              <a:t>02.01.2021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12FF6-0F80-4DCA-A661-0FDA8D66D7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9087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F9154DC-036A-4524-8F9F-DD0E13400823}" type="datetimeFigureOut">
              <a:rPr lang="pl-PL" smtClean="0"/>
              <a:t>02.01.2021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12FF6-0F80-4DCA-A661-0FDA8D66D7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92334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82881"/>
            <a:ext cx="9144000" cy="1030777"/>
          </a:xfrm>
        </p:spPr>
        <p:txBody>
          <a:bodyPr>
            <a:normAutofit/>
          </a:bodyPr>
          <a:lstStyle/>
          <a:p>
            <a:r>
              <a:rPr lang="pl-PL" sz="3200" dirty="0" smtClean="0"/>
              <a:t>Choinki w naszych </a:t>
            </a:r>
            <a:r>
              <a:rPr lang="pl-PL" sz="3600" dirty="0" smtClean="0"/>
              <a:t>domach</a:t>
            </a:r>
            <a:endParaRPr lang="pl-PL" sz="36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11 Ścieżka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87149" y="306186"/>
            <a:ext cx="609600" cy="6096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79" y="1864677"/>
            <a:ext cx="3406493" cy="422855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120" y="2128058"/>
            <a:ext cx="2593571" cy="389035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679" y="1302254"/>
            <a:ext cx="3401637" cy="535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94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Bruno 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079" y="425147"/>
            <a:ext cx="4643837" cy="6191784"/>
          </a:xfrm>
        </p:spPr>
      </p:pic>
    </p:spTree>
    <p:extLst>
      <p:ext uri="{BB962C8B-B14F-4D97-AF65-F5344CB8AC3E}">
        <p14:creationId xmlns:p14="http://schemas.microsoft.com/office/powerpoint/2010/main" val="1669086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Tymek</a:t>
            </a:r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633" y="245036"/>
            <a:ext cx="4758138" cy="6344185"/>
          </a:xfrm>
        </p:spPr>
      </p:pic>
    </p:spTree>
    <p:extLst>
      <p:ext uri="{BB962C8B-B14F-4D97-AF65-F5344CB8AC3E}">
        <p14:creationId xmlns:p14="http://schemas.microsoft.com/office/powerpoint/2010/main" val="3112576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Nadia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477" y="491648"/>
            <a:ext cx="4550319" cy="6067094"/>
          </a:xfrm>
        </p:spPr>
      </p:pic>
    </p:spTree>
    <p:extLst>
      <p:ext uri="{BB962C8B-B14F-4D97-AF65-F5344CB8AC3E}">
        <p14:creationId xmlns:p14="http://schemas.microsoft.com/office/powerpoint/2010/main" val="1043033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Łucja 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2350973"/>
            <a:ext cx="5703810" cy="3699769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465" y="186267"/>
            <a:ext cx="4859343" cy="649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787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Pawełek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182" y="383583"/>
            <a:ext cx="4591883" cy="6122512"/>
          </a:xfrm>
        </p:spPr>
      </p:pic>
    </p:spTree>
    <p:extLst>
      <p:ext uri="{BB962C8B-B14F-4D97-AF65-F5344CB8AC3E}">
        <p14:creationId xmlns:p14="http://schemas.microsoft.com/office/powerpoint/2010/main" val="497694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Kinga </a:t>
            </a:r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416" y="377902"/>
            <a:ext cx="4738254" cy="6317673"/>
          </a:xfrm>
        </p:spPr>
      </p:pic>
    </p:spTree>
    <p:extLst>
      <p:ext uri="{BB962C8B-B14F-4D97-AF65-F5344CB8AC3E}">
        <p14:creationId xmlns:p14="http://schemas.microsoft.com/office/powerpoint/2010/main" val="2664203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Pani Ania </a:t>
            </a:r>
            <a:endParaRPr lang="pl-PL" dirty="0"/>
          </a:p>
        </p:txBody>
      </p:sp>
      <p:pic>
        <p:nvPicPr>
          <p:cNvPr id="7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158" y="1400505"/>
            <a:ext cx="3411477" cy="4548636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682" y="352307"/>
            <a:ext cx="4355846" cy="580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463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Ola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1" y="280886"/>
            <a:ext cx="4646501" cy="6195336"/>
          </a:xfrm>
        </p:spPr>
      </p:pic>
    </p:spTree>
    <p:extLst>
      <p:ext uri="{BB962C8B-B14F-4D97-AF65-F5344CB8AC3E}">
        <p14:creationId xmlns:p14="http://schemas.microsoft.com/office/powerpoint/2010/main" val="2838521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Łukasz 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042" y="244515"/>
            <a:ext cx="5076143" cy="6413980"/>
          </a:xfrm>
        </p:spPr>
      </p:pic>
    </p:spTree>
    <p:extLst>
      <p:ext uri="{BB962C8B-B14F-4D97-AF65-F5344CB8AC3E}">
        <p14:creationId xmlns:p14="http://schemas.microsoft.com/office/powerpoint/2010/main" val="1042622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Damian 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011" y="426644"/>
            <a:ext cx="4779817" cy="6406989"/>
          </a:xfrm>
        </p:spPr>
      </p:pic>
    </p:spTree>
    <p:extLst>
      <p:ext uri="{BB962C8B-B14F-4D97-AF65-F5344CB8AC3E}">
        <p14:creationId xmlns:p14="http://schemas.microsoft.com/office/powerpoint/2010/main" val="4191887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                                       </a:t>
            </a:r>
            <a:r>
              <a:rPr lang="pl-PL" dirty="0"/>
              <a:t>B</a:t>
            </a:r>
            <a:r>
              <a:rPr lang="pl-PL" dirty="0" smtClean="0"/>
              <a:t>artek  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786" y="2431863"/>
            <a:ext cx="4272742" cy="3204556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940" y="606829"/>
            <a:ext cx="4495107" cy="599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407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                                                             Amelka</a:t>
            </a:r>
            <a:endParaRPr lang="pl-PL" dirty="0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151" y="281998"/>
            <a:ext cx="3624348" cy="6425438"/>
          </a:xfr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108" y="281998"/>
            <a:ext cx="4562475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401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Asia</a:t>
            </a:r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342" y="433508"/>
            <a:ext cx="4535036" cy="6059339"/>
          </a:xfrm>
        </p:spPr>
      </p:pic>
    </p:spTree>
    <p:extLst>
      <p:ext uri="{BB962C8B-B14F-4D97-AF65-F5344CB8AC3E}">
        <p14:creationId xmlns:p14="http://schemas.microsoft.com/office/powerpoint/2010/main" val="2808798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Maja 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750" y="-29776"/>
            <a:ext cx="3823854" cy="6800579"/>
          </a:xfrm>
        </p:spPr>
      </p:pic>
    </p:spTree>
    <p:extLst>
      <p:ext uri="{BB962C8B-B14F-4D97-AF65-F5344CB8AC3E}">
        <p14:creationId xmlns:p14="http://schemas.microsoft.com/office/powerpoint/2010/main" val="2026361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Marek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615" y="0"/>
            <a:ext cx="3790603" cy="6742361"/>
          </a:xfrm>
        </p:spPr>
      </p:pic>
    </p:spTree>
    <p:extLst>
      <p:ext uri="{BB962C8B-B14F-4D97-AF65-F5344CB8AC3E}">
        <p14:creationId xmlns:p14="http://schemas.microsoft.com/office/powerpoint/2010/main" val="347043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J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J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60</TotalTime>
  <Words>22</Words>
  <Application>Microsoft Office PowerPoint</Application>
  <PresentationFormat>Panoramiczny</PresentationFormat>
  <Paragraphs>16</Paragraphs>
  <Slides>16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3</vt:lpstr>
      <vt:lpstr>Jon</vt:lpstr>
      <vt:lpstr>Choinki w naszych domach</vt:lpstr>
      <vt:lpstr>Ola</vt:lpstr>
      <vt:lpstr>Łukasz </vt:lpstr>
      <vt:lpstr>Damian </vt:lpstr>
      <vt:lpstr>                                        Bartek  </vt:lpstr>
      <vt:lpstr>                                                              Amelka</vt:lpstr>
      <vt:lpstr>Asia</vt:lpstr>
      <vt:lpstr>Maja </vt:lpstr>
      <vt:lpstr>Marek</vt:lpstr>
      <vt:lpstr>Bruno </vt:lpstr>
      <vt:lpstr>Tymek</vt:lpstr>
      <vt:lpstr>Nadia</vt:lpstr>
      <vt:lpstr>Łucja </vt:lpstr>
      <vt:lpstr>Pawełek</vt:lpstr>
      <vt:lpstr>Kinga </vt:lpstr>
      <vt:lpstr>Pani Ania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Choinki w naszych domach</dc:title>
  <dc:creator>Adrian Trzeszczak</dc:creator>
  <cp:lastModifiedBy>Adrian Trzeszczak</cp:lastModifiedBy>
  <cp:revision>10</cp:revision>
  <dcterms:created xsi:type="dcterms:W3CDTF">2020-12-21T18:01:36Z</dcterms:created>
  <dcterms:modified xsi:type="dcterms:W3CDTF">2021-01-02T17:09:11Z</dcterms:modified>
</cp:coreProperties>
</file>